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8000"/>
              <a:t>Stalking In The US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sz="1800"/>
            </a:pPr>
            <a:r>
              <a:rPr sz="3200"/>
              <a:t>By Jordan Boone and Jon Almonte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b="1" sz="2200">
                <a:solidFill>
                  <a:srgbClr val="EC5D57"/>
                </a:solidFill>
                <a:latin typeface="Objektiv Mk1 Trial"/>
                <a:ea typeface="Objektiv Mk1 Trial"/>
                <a:cs typeface="Objektiv Mk1 Trial"/>
                <a:sym typeface="Objektiv Mk1 Trial"/>
              </a:rPr>
              <a:t>Stalker</a:t>
            </a:r>
            <a:r>
              <a:rPr b="1" sz="2200">
                <a:latin typeface="Objektiv Mk1 Trial"/>
                <a:ea typeface="Objektiv Mk1 Trial"/>
                <a:cs typeface="Objektiv Mk1 Trial"/>
                <a:sym typeface="Objektiv Mk1 Trial"/>
              </a:rPr>
              <a:t> Option 1</a:t>
            </a:r>
          </a:p>
        </p:txBody>
      </p:sp>
      <p:sp>
        <p:nvSpPr>
          <p:cNvPr id="66" name="Shape 66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Entirely black screen with names of victims floating in space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Proximity of cursor to name dictates opacity and visibility of the name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 user would be forced to hunt down each person or profile similar to how a stalker spies and investigates his victims.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b="1" sz="2200">
                <a:solidFill>
                  <a:srgbClr val="EC5D57"/>
                </a:solidFill>
                <a:latin typeface="Objektiv Mk1 Trial"/>
                <a:ea typeface="Objektiv Mk1 Trial"/>
                <a:cs typeface="Objektiv Mk1 Trial"/>
                <a:sym typeface="Objektiv Mk1 Trial"/>
              </a:rPr>
              <a:t>Stalker</a:t>
            </a:r>
            <a:r>
              <a:rPr b="1" sz="2200">
                <a:latin typeface="Objektiv Mk1 Trial"/>
                <a:ea typeface="Objektiv Mk1 Trial"/>
                <a:cs typeface="Objektiv Mk1 Trial"/>
                <a:sym typeface="Objektiv Mk1 Trial"/>
              </a:rPr>
              <a:t> Option 2</a:t>
            </a:r>
          </a:p>
        </p:txBody>
      </p:sp>
      <p:sp>
        <p:nvSpPr>
          <p:cNvPr id="69" name="Shape 69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Landscape of stalkers point of viewed ; in which most aspects are blurred except of the shape of the joined circles of a binocular.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 cursor acts as the binoculars and the proximity of cursor to different key items brings its details into focus.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b="1" sz="2200">
                <a:solidFill>
                  <a:srgbClr val="70BF41"/>
                </a:solidFill>
                <a:latin typeface="Objektiv Mk1 Trial"/>
                <a:ea typeface="Objektiv Mk1 Trial"/>
                <a:cs typeface="Objektiv Mk1 Trial"/>
                <a:sym typeface="Objektiv Mk1 Trial"/>
              </a:rPr>
              <a:t>List</a:t>
            </a:r>
            <a:r>
              <a:rPr b="1" sz="2200">
                <a:latin typeface="Objektiv Mk1 Trial"/>
                <a:ea typeface="Objektiv Mk1 Trial"/>
                <a:cs typeface="Objektiv Mk1 Trial"/>
                <a:sym typeface="Objektiv Mk1 Trial"/>
              </a:rPr>
              <a:t> Option</a:t>
            </a:r>
          </a:p>
        </p:txBody>
      </p:sp>
      <p:sp>
        <p:nvSpPr>
          <p:cNvPr id="72" name="Shape 72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Organized list view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with search features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Designed for ease of access / use and the ability to quickly reference the database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 user would quickly be able to see the profiles and info about each victim at a glance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59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5900"/>
              <a:t>Potential Considered Variables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solidFill>
                  <a:srgbClr val="70BF41"/>
                </a:solidFill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70BF41"/>
                </a:solidFill>
              </a:rPr>
              <a:t>Each victim profile could contain</a:t>
            </a:r>
          </a:p>
        </p:txBody>
      </p:sp>
      <p:sp>
        <p:nvSpPr>
          <p:cNvPr id="77" name="Shape 77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Name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Age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Place of residence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Gender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Duration of stalking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Location of stalking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Occupation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566674">
              <a:defRPr b="1" sz="2134">
                <a:solidFill>
                  <a:srgbClr val="70BF41"/>
                </a:solidFill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134">
                <a:solidFill>
                  <a:srgbClr val="70BF41"/>
                </a:solidFill>
              </a:rPr>
              <a:t>Each victim profile could contain (cont.)</a:t>
            </a:r>
          </a:p>
        </p:txBody>
      </p:sp>
      <p:sp>
        <p:nvSpPr>
          <p:cNvPr id="80" name="Shape 80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Was there a confrontation?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Did the victim survive?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Was the stalker caught?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A brief paragraph outlining the incident details in narrative form.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An image of the victim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What initiated the stalking? 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59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5900"/>
              <a:t>User Scenario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solidFill>
                  <a:srgbClr val="70BF41"/>
                </a:solidFill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70BF41"/>
                </a:solidFill>
              </a:rPr>
              <a:t>Jon is interested in exploring stalking</a:t>
            </a:r>
          </a:p>
        </p:txBody>
      </p:sp>
      <p:sp>
        <p:nvSpPr>
          <p:cNvPr id="85" name="Shape 85"/>
          <p:cNvSpPr/>
          <p:nvPr/>
        </p:nvSpPr>
        <p:spPr>
          <a:xfrm>
            <a:off x="3608874" y="3270123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He begins by entering the stalker view of the database where he is presented with a blank screen and a simple interface with filters and navigational components.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As he moves his cursor around he notices faintly glowing names that grow brighter as his cursor draws nearer to them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3608874" y="3270123"/>
            <a:ext cx="5450274" cy="7376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sz="1800"/>
            </a:pPr>
            <a:r>
              <a:rPr sz="2200"/>
              <a:t>He clicks on a name and is presented with the victim profile that shows all of the relevant info about Tatiana Tarisoff and her infamous encounter with a stalker</a:t>
            </a:r>
          </a:p>
        </p:txBody>
      </p:sp>
      <p:pic>
        <p:nvPicPr>
          <p:cNvPr id="88" name="Screen Shot 2017-01-30 at 9.01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2444" y="6081618"/>
            <a:ext cx="4447905" cy="175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3608874" y="3270123"/>
            <a:ext cx="5450274" cy="7376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sz="1800"/>
            </a:pPr>
            <a:r>
              <a:rPr sz="2200"/>
              <a:t>He clicks on a name and is presented with the victim profile that shows all of the relevant info about Tatiana Tarisoff and her infamous encounter with a stalker</a:t>
            </a:r>
          </a:p>
        </p:txBody>
      </p:sp>
      <p:pic>
        <p:nvPicPr>
          <p:cNvPr id="90" name="Screen Shot 2017-01-30 at 9.01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2444" y="6081618"/>
            <a:ext cx="4447905" cy="175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3608874" y="2254123"/>
            <a:ext cx="5450274" cy="7376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Further investigation reveals details and info such as the location of the stalking.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solidFill>
                  <a:srgbClr val="EC5D57"/>
                </a:solidFill>
                <a:latin typeface="Objektiv Mk1 Trial"/>
                <a:ea typeface="Objektiv Mk1 Trial"/>
                <a:cs typeface="Objektiv Mk1 Trial"/>
                <a:sym typeface="Objektiv Mk1 Trial"/>
              </a:rPr>
              <a:t>In this case, it is U.C. Berkeley</a:t>
            </a:r>
          </a:p>
        </p:txBody>
      </p:sp>
      <p:pic>
        <p:nvPicPr>
          <p:cNvPr id="93" name="Screen Shot 2017-01-30 at 9.01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2444" y="6081618"/>
            <a:ext cx="4447905" cy="175378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797324" y="5824513"/>
            <a:ext cx="2258145" cy="217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EC5D5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jpg"/>
          <p:cNvPicPr/>
          <p:nvPr/>
        </p:nvPicPr>
        <p:blipFill>
          <a:blip r:embed="rId2">
            <a:extLst/>
          </a:blip>
          <a:srcRect l="38322" t="0" r="25219" b="0"/>
          <a:stretch>
            <a:fillRect/>
          </a:stretch>
        </p:blipFill>
        <p:spPr>
          <a:xfrm>
            <a:off x="7072028" y="907875"/>
            <a:ext cx="4980272" cy="768385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894363" y="1363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2200"/>
              <a:t>Rear Window Inspiration</a:t>
            </a:r>
          </a:p>
        </p:txBody>
      </p:sp>
      <p:sp>
        <p:nvSpPr>
          <p:cNvPr id="37" name="Shape 37"/>
          <p:cNvSpPr/>
          <p:nvPr/>
        </p:nvSpPr>
        <p:spPr>
          <a:xfrm>
            <a:off x="894363" y="240449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Jeff obsessively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watched his neighbors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There were many scenes and events that unfolded through the lens of his camera / binoculars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He followed their every move, before finding something that caused him to take action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jpg"/>
          <p:cNvPicPr/>
          <p:nvPr/>
        </p:nvPicPr>
        <p:blipFill>
          <a:blip r:embed="rId2">
            <a:extLst/>
          </a:blip>
          <a:srcRect l="49816" t="1101" r="10450" b="0"/>
          <a:stretch>
            <a:fillRect/>
          </a:stretch>
        </p:blipFill>
        <p:spPr>
          <a:xfrm>
            <a:off x="7370553" y="1138166"/>
            <a:ext cx="4681747" cy="714368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894363" y="1363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2200"/>
              <a:t>Rear Window Inspiration (cont.)</a:t>
            </a:r>
          </a:p>
        </p:txBody>
      </p:sp>
      <p:sp>
        <p:nvSpPr>
          <p:cNvPr id="41" name="Shape 41"/>
          <p:cNvSpPr/>
          <p:nvPr/>
        </p:nvSpPr>
        <p:spPr>
          <a:xfrm>
            <a:off x="894363" y="240449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Thorwald becomes the prime target of his investigations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Jeff becomes emotionally attached to his subject so much that it impacts his own life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Jeff uses what he sees in his neighbor’s windows to form lives, opinions and emotions about them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59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5900"/>
              <a:t>Outside Inspiration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894363" y="1363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2200"/>
              <a:t>This Was Louise’s Phone</a:t>
            </a:r>
          </a:p>
        </p:txBody>
      </p:sp>
      <p:sp>
        <p:nvSpPr>
          <p:cNvPr id="46" name="Shape 46"/>
          <p:cNvSpPr/>
          <p:nvPr/>
        </p:nvSpPr>
        <p:spPr>
          <a:xfrm>
            <a:off x="894363" y="240449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Database viewer / experience portraying the hell of cyber bullying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 user interacts with the space to experience cyber bullying and follows a narrative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Hauntingly real aspects immerse the user in the experience</a:t>
            </a:r>
          </a:p>
        </p:txBody>
      </p:sp>
      <p:pic>
        <p:nvPicPr>
          <p:cNvPr id="47" name="Screen Shot 2017-01-30 at 8.09.3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475" y="6855467"/>
            <a:ext cx="4861352" cy="2033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Screen Shot 2017-01-30 at 8.09.33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2570" y="5786943"/>
            <a:ext cx="1525132" cy="738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Screen Shot 2017-01-30 at 8.07.00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0386" y="3245617"/>
            <a:ext cx="4889555" cy="2211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Screen Shot 2017-01-30 at 8.06.28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42468" y="703792"/>
            <a:ext cx="4885336" cy="2211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894363" y="1363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2200"/>
              <a:t>The Counted</a:t>
            </a:r>
          </a:p>
        </p:txBody>
      </p:sp>
      <p:sp>
        <p:nvSpPr>
          <p:cNvPr id="53" name="Shape 53"/>
          <p:cNvSpPr/>
          <p:nvPr/>
        </p:nvSpPr>
        <p:spPr>
          <a:xfrm>
            <a:off x="894363" y="2404499"/>
            <a:ext cx="5013971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Database viewer of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people killed by police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The interface features a profile system for each person among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“the counted”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This project focuses on similar aspects of the victims lives to the ones we were considering</a:t>
            </a:r>
          </a:p>
        </p:txBody>
      </p:sp>
      <p:pic>
        <p:nvPicPr>
          <p:cNvPr id="54" name="Screen Shot 2017-01-30 at 8.13.4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2840" y="462189"/>
            <a:ext cx="5884920" cy="2697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Screen Shot 2017-01-30 at 8.18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2840" y="3504857"/>
            <a:ext cx="5884920" cy="245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Screen Shot 2017-01-30 at 8.18.27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4926" y="6211480"/>
            <a:ext cx="5900748" cy="3107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59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5900"/>
              <a:t>The Concept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894363" y="1109504"/>
            <a:ext cx="5450274" cy="688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defRPr b="1" sz="2200">
                <a:latin typeface="Objektiv Mk1 Trial"/>
                <a:ea typeface="Objektiv Mk1 Trial"/>
                <a:cs typeface="Objektiv Mk1 Trial"/>
                <a:sym typeface="Objektiv Mk1 Trial"/>
              </a:defRPr>
            </a:lvl1pPr>
          </a:lstStyle>
          <a:p>
            <a:pPr lvl="0">
              <a:defRPr b="0" sz="1800"/>
            </a:pPr>
            <a:r>
              <a:rPr b="1" sz="2200"/>
              <a:t>Stalking in the US</a:t>
            </a:r>
          </a:p>
        </p:txBody>
      </p:sp>
      <p:sp>
        <p:nvSpPr>
          <p:cNvPr id="61" name="Shape 61"/>
          <p:cNvSpPr/>
          <p:nvPr/>
        </p:nvSpPr>
        <p:spPr>
          <a:xfrm>
            <a:off x="3777263" y="2759289"/>
            <a:ext cx="5450274" cy="737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Interactive experience where the user is made to “stalk” in order to explore the database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Multiple viewing modes with 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varying complexity</a:t>
            </a: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b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endParaRPr sz="2200">
              <a:latin typeface="Objektiv Mk1 Trial"/>
              <a:ea typeface="Objektiv Mk1 Trial"/>
              <a:cs typeface="Objektiv Mk1 Trial"/>
              <a:sym typeface="Objektiv Mk1 Trial"/>
            </a:endParaRPr>
          </a:p>
          <a:p>
            <a:pPr lvl="0" marL="271638" indent="-271638" algn="l">
              <a:buSzPct val="75000"/>
              <a:buChar char="•"/>
              <a:defRPr sz="1800"/>
            </a:pPr>
            <a:r>
              <a:rPr sz="2200">
                <a:latin typeface="Objektiv Mk1 Trial"/>
                <a:ea typeface="Objektiv Mk1 Trial"/>
                <a:cs typeface="Objektiv Mk1 Trial"/>
                <a:sym typeface="Objektiv Mk1 Trial"/>
              </a:rPr>
              <a:t>Profile system detailing key info about each victim and the specifics of their stalking experience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b="1" sz="5900">
                <a:latin typeface="Objektiv Mk1 Trial"/>
                <a:ea typeface="Objektiv Mk1 Trial"/>
                <a:cs typeface="Objektiv Mk1 Trial"/>
                <a:sym typeface="Objektiv Mk1 Trial"/>
              </a:rPr>
              <a:t>Possible Viewing </a:t>
            </a:r>
            <a:br>
              <a:rPr b="1" sz="5900">
                <a:latin typeface="Objektiv Mk1 Trial"/>
                <a:ea typeface="Objektiv Mk1 Trial"/>
                <a:cs typeface="Objektiv Mk1 Trial"/>
                <a:sym typeface="Objektiv Mk1 Trial"/>
              </a:rPr>
            </a:br>
            <a:r>
              <a:rPr b="1" sz="5900">
                <a:latin typeface="Objektiv Mk1 Trial"/>
                <a:ea typeface="Objektiv Mk1 Trial"/>
                <a:cs typeface="Objektiv Mk1 Trial"/>
                <a:sym typeface="Objektiv Mk1 Trial"/>
              </a:rPr>
              <a:t>Modes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